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1" r:id="rId3"/>
    <p:sldId id="257" r:id="rId4"/>
    <p:sldId id="258" r:id="rId5"/>
    <p:sldId id="260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564F"/>
    <a:srgbClr val="E2E1BC"/>
    <a:srgbClr val="D5D4A0"/>
    <a:srgbClr val="D9D9D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343" autoAdjust="0"/>
  </p:normalViewPr>
  <p:slideViewPr>
    <p:cSldViewPr snapToGrid="0">
      <p:cViewPr varScale="1">
        <p:scale>
          <a:sx n="69" d="100"/>
          <a:sy n="69" d="100"/>
        </p:scale>
        <p:origin x="7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CF4-42E4-94C4-AABE6A8EDE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22220800"/>
        <c:axId val="1549760336"/>
      </c:scatterChart>
      <c:valAx>
        <c:axId val="15222208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9760336"/>
        <c:crosses val="autoZero"/>
        <c:crossBetween val="midCat"/>
      </c:valAx>
      <c:valAx>
        <c:axId val="1549760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2220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8.5" units="1/cm"/>
          <inkml:channelProperty channel="Y" name="resolution" value="8.53333" units="1/cm"/>
          <inkml:channelProperty channel="T" name="resolution" value="1" units="1/dev"/>
        </inkml:channelProperties>
      </inkml:inkSource>
      <inkml:timestamp xml:id="ts0" timeString="2022-06-25T18:51:53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10334 14045 0,'50'0'16,"25"0"-16,49 0 16,100 25-16,75 0 15,125 0-15,74 0 16,49 25-16,1-50 15,75 0-15,-25 0 16,99 0-16,174 0 16,1 0-16,-50 0 15,-75 0-15,-199 0 16,-75 0-16,75-25 16,-175 25-16,-49 0 15,-25 0-15,-25 0 16,-50 0-16,-25 0 15,-75 0-15,-24-25 16,-50 25-16,-25 0 16,0-25-16,0 0 31,-25 0-31,24 25 16,-24-25-16,25 0 15,0 0-15,0-24 16,25 24-16,0-25 15,24 25-15,26-25 16,25-25-16,24 26 16,0-26-16,1 25 15,24-25-15,-24 1 16,-76 24-16,26-25 16,-50 50-16,-25-25 15,-1 26-15,-24-1 16,25 25-16,-25-25 15,0 0 1,0 0 0,-25 25-1,25-25 1,-24 25-16,-51 0 16,25-25-16,0 25 15,-24-25-15,-1 0 16,-75 0-16,26 1 15,-26 24-15,-24-25 16,0 25 0,24-25-16,-49 25 15,0 0-15,-50 0 16,25 0-16,0 0 16,-25 0-16,25 0 15,-75-50-15,25 50 16,25 0-16,-25 0 15,0 0-15,-25 0 16,-25 0-16,26 0 16,-1-25-16,0 0 15,50 0-15,-25 0 16,0 25-16,-25-25 16,75 25-16,25 0 15,0 0-15,24 0 16,1 0-16,-25 0 15,50 0-15,-1 0 16,1 25-16,24 0 16,1 0-16,24-25 15,-24 25-15,-1 0 16,25-25-16,26 0 16,-1 0-16,25 0 15,-24 25 1,-1-25-16,0 25 15,0 0-15,-24 0 16,24-1-16,0 1 16,1 0-16,24-25 15,0 25-15,0 0 16,0-25-16,26 25 16,-1 0-16,-25-25 15,25 25-15,-25 0 16,25 0-16,0-25 15,0 0-15,25 24 16,-49-24-16,24 25 16,0 0-16,-50 25 15,50-25-15,-25 25 16,1-25-16,24-25 16,-25 25-16,0-1 15,25-24 110,0-24-109,0-1-16,25-25 15,-49 25-15,24-25 16,-25 25-16,50 0 16,-25 25-16,25-25 31</inkml:trace>
  <inkml:trace contextRef="#ctx0" brushRef="#br0" timeOffset="1536.7948">22063 16162 0,'0'0'0,"-75"25"0,1 0 16,-1-25-16,0 25 15,1-25-15,-26 24 16,0-24-16,1 25 15,-1-25-15,-24 25 16,-1 0-16,-49-25 16,-25 25-16,-50-25 15,0 25-15,-75-25 16,25 0-16,25 0 16,25-25-1,50 0-15,25 0 16,-1-25-16,-24 26 15</inkml:trace>
  <inkml:trace contextRef="#ctx0" brushRef="#br0" timeOffset="1719.9897">16983 16336 0,'0'0'0,"-274"75"16,0 24-16,0 1 16,-24-25-16,24-1 15,0 1-15,25-25 16,0-25-16,74 0 15,51-25-15,49 0 16,25 0-16,1-25 16,49 0-16,-25 0 15,0-50-15</inkml:trace>
  <inkml:trace contextRef="#ctx0" brushRef="#br0" timeOffset="1903.9443">14045 16660 0,'0'0'0,"-125"75"0,50-51 16,1 26-16,-26-25 16,1 0-1,-1 0-15,-25-25 16,26 0-16,24 0 16,0 0-16,1 0 15,24 0-15,-25-50 16,25 25-16</inkml:trace>
  <inkml:trace contextRef="#ctx0" brushRef="#br0" timeOffset="2057.4096">11928 16610 0,'0'-25'0,"-124"75"0,-1-25 15,1-25-15,-51 0 16,-49 0-16,-50 0 15,0-50-15,-25-25 16</inkml:trace>
  <inkml:trace contextRef="#ctx0" brushRef="#br0" timeOffset="2312.4673">8018 16311 0,'0'0'0,"-174"25"16,25 25-16,49-50 16,25 25-16,1-25 15,49 0-15,0 0 16,0 0-16,0 0 15,25-50 1</inkml:trace>
  <inkml:trace contextRef="#ctx0" brushRef="#br0" timeOffset="2720.4832">6948 16336 0,'0'0'0,"-50"25"0,-25 25 15,25-25-15,-24 25 16,49-26-16,0-24 16,25 25-16,-25-25 15,25-25 1,0-24 0,0-26-1,0 25-15,0-25 16,50 1-16,-50 49 15,25 0 17,-25 50-17,25 25 1,-25-1-16,24-24 16,1 25-16,0-50 15,25 25-15,25-25 16,24 0-16,76 0 15,24 0-15,100-50 16,49-24-16,-24-26 16,74 25-16,-74-24 15,25 24-15</inkml:trace>
  <inkml:trace contextRef="#ctx0" brushRef="#br0" timeOffset="3120.6345">14568 16012 0,'25'0'15,"-1"0"-15,1 0 16,50 0 0,74 0-16,1 0 15,99 0-15,50 0 16,-25 0-16,24 0 16</inkml:trace>
  <inkml:trace contextRef="#ctx0" brushRef="#br0" timeOffset="3247.9139">18178 16087 0,'0'0'0</inkml:trace>
  <inkml:trace contextRef="#ctx0" brushRef="#br0" timeOffset="6456.5578">22661 12427 0,'-25'0'109,"0"0"-109,-25 0 0,0 0 16,1 0-1,-1 0-15,-25 0 16,-49 0-16,-26 0 16,51 0-16,-26 0 15,25 0-15,-49 0 16,-50 0-16,0-25 15,-26 25-15,-24-25 16,25 25-16,0 0 16,-25 0-16,-50 0 15,75 0-15,0 0 16,-25 0-16,50 0 16,-25 25-16,-25-25 15,50 0-15,-1 0 16,-24 0-16,0 0 15,25 0-15,0 0 16,-50 0-16,49 0 16,1 0-16,0 0 15,-25 0-15,0 0 16,-25 0-16,25 0 16,24 0-16,1 0 15,0 0 1,0 0-16,0 0 15,-1-25-15,26 25 16,25 0-16,24 0 16,25 0-16,1 0 15,24 0-15,0 0 16,1 0-16,24 0 16,-25 0-16,1 0 15,-26 0-15,-49 0 16,49 0-16,0 0 15,-24 25-15,-1 0 16,1-1-16,24 1 16,1 0-16,-26 0 15,1 0-15,-26 0 16,51-25-16,-26 25 16,25 25-16,26-25 15,24-1-15,-25 26 16,0-25-16,1 50 15,-1-25-15,0-1 16,26 1-16,-1-25 16,-25 25-16,50-25 15,0 0 1,0 25-16,0-26 16,1 26-16,-1 25 15,-25 0-15,50-1 16,-25 1-16,0 0 15,0 0-15,25-1 16,0 1-16,0 0 16,25-26-16,0 51 15,25-50-15,0-25 16,24 25-16,26-1 16,-25-24-16,24 0 15,51 0-15,-51 0 16,100 0-16,50 0 15,25 0-15,50 0 16,50-1-16,74 1 16,249 25-16,50 0 15,-50-25-15,75 25 16,-25-50-16,-74 25 16,-26 24-16,-24-24 15,-150-25-15,-75 0 16,-24 0-16,-50 0 15,-1 0-15,51 0 16,-75 0 0,-75 0-16,25-25 15,-50-24-15,-25-1 16,26-25-16,-26 25 16,25 0-16,-25 1 15,1-1-15,-51 0 16,51 0-16,-26 0 15,-49 26-15,24-26 16,-49 50-16,-1-25 16,26 0-16,0 0 15,-1 0-15,-24 25 16,0-25-16,-1-25 16,1 26-16,-25-26 15,0 25-15,0-25 16,-26 25-16,1-25 15,-25 25 1,25 1-16,-25-1 16,0 0-16,25 0 15,-25 0-15,0-25 16,0 25-16,0 0 16,0-25-1,0 26-15,0-1 0,0 0 16,0-25-1,-25 50-15,25-50 16,-25 25-16,0 0 16,25 0-16,-24 25 15,24-49-15,-25 49 16,0-25-16,0 25 16,-25-25-1,50 0-15,-50 25 16,25 0-16,0-25 15,-24 0-15,24 25 16,0 0-16,-25-25 16,0 0-16,25 25 15,-25-25-15,-49-24 16,24 24-16,0 0 16,1-25-16,24 25 15,-50 25-15,26-25 16,-1 0-16,0 0 15,1 25-15,-1-24 16,-25-1-16,26 0 16,-1 0-16,25 25 15,0 0 1,0 0-16,1 0 16,-1 0-16,0 0 15,-25 0-15,50 0 16,-24 0-16,-1 0 15,0 0-15,0 0 16,-25 0-16,1 0 16,24 0-16,25 0 15,0 0-15,-25 0 16,1 0-16,24 0 16,0 0-16,-25 0 15,25 0-15</inkml:trace>
  <inkml:trace contextRef="#ctx0" brushRef="#br0" timeOffset="28496.4784">24155 12227 0,'0'25'47,"0"75"-31,0 24-16,0 26 15,25 24-15,25-25 16,-50-24-16,49 24 16,-24 1-16,-25-51 15,0-24-15,0 0 16,0-25-16,0-25 15,0-1-15,0 1 16,0 0 0,-25-25-16,1 0 15,-1 0 1,0 0 0</inkml:trace>
  <inkml:trace contextRef="#ctx0" brushRef="#br0" timeOffset="29104.8886">21565 13896 0,'0'0'0,"-75"0"0,-74 25 16,0-25-16,-51 25 15,-49-25-15,0 24 16,-25 1-16,-24 0 16,24 0-16,50 0 15,-25-25-15,49 25 16,1-25-16,0 0 15,0 25-15,49-25 16,26 0-16,49 0 16,0 0-16,50 0 15,-24 0-15,24 0 16</inkml:trace>
  <inkml:trace contextRef="#ctx0" brushRef="#br0" timeOffset="29929.1537">10658 13946 0,'0'-25'15,"0"0"1,0 0-1,0-25-15,25 0 16,0-24-16,0-1 16,0 0-16,0 0 15,-1-49-15,1 24 16,25-74-16,-25 25 16,0 24-16,0 1 15,-25 24-15,0 50 16,0 0-16,0 25 15,25 1 64,0 24-79,0 0 15,-1 0 1,26 0-1,-25 0-15,0 0 16</inkml:trace>
  <inkml:trace contextRef="#ctx0" brushRef="#br0" timeOffset="31015.9441">11579 12451 0,'25'-24'15,"0"-1"-15,50 25 16,0-25-16,24 0 16,51 0-16,49 0 15,0 0-15,0 0 16,-24 0-16,-1 0 15,25 25-15,0 0 16,100-25-16,0 1 16,0 24-16,25-25 15,-1 25-15,26-25 16,0 25-16,-26 0 16,1-50-16,0 50 15,-25 0-15,24 25 16,1-25-16,50 25 15,-26 0-15,26-25 16,24 0-16,25 0 16,51 0-16,123 0 15,26 0-15,-150 0 16,-100 0-16,-49 0 16,-75 0-1,25 0-15,-50 0 16,-74 0-16,-26 0 15,-49 0-15,-50-25 16,0 25 93,0 25-93,-25 24 0,24 1-16,1 25 15,25 74-15,0-24 16,0-25-16,-25 49 16,24-25-16,1-24 15,0-25-15,-25 24 16,0-24-16,0-25 15,-25-25-15,0 0 16,0 0 15,0-1-31,-50 1 32,25-25-32,0 0 15,0 25-15,0-25 16,0 25-1,1-25 1</inkml:trace>
  <inkml:trace contextRef="#ctx0" brushRef="#br0" timeOffset="36792.0475">23607 12202 0,'25'0'78,"0"50"-63,25 25-15,-50 0 16,49-1-16,1 51 16,-25-26-16,-25 1 15,25-25-15,0-1 16,0 51-16,-25-75 16,0 0-16,0-26 15,0 26-15,0-25 16,0 0-1,0 0 1,0 0 0,0 25-16,25-25 15,-25-1 1,0 1-16</inkml:trace>
  <inkml:trace contextRef="#ctx0" brushRef="#br0" timeOffset="38360.814">24155 12177 0,'25'0'93,"0"0"-93,0 25 16,24 25-16,1 25 16,25-25-16,-50 24 15,25 1-15,-25-25 16,24 0-16,-24 0 16,0 24-1,0-24-15,0 0 16,0 0-16,0-1 15,0 1-15,-25 0 16,0 0-16,25 0 16,-25-1-16,0 26 15,0-25-15,0 0 16,0 0-16,0-26 16,0 26-16,0-25 15,0 0-15,0 0 16,0 0-1,0 0 17,0 0-17,0 0 1,-25 0 0,25 24-16,-25-24 15,25 0-15,-25 25 16,0-25-16,25 0 15,0 0 17,0 0-17,0-1 17,-25-24-17,25 25 32,-25-25-31,0 0-1,25 25-15,-25-25 32,0 25-32,25 0 15,-24-25 1,24 25 31,-25 0-32,0 0 1,0 0 0,0-25-1,25 25-15,-25-25 16,0 0-1,0 0 1</inkml:trace>
  <inkml:trace contextRef="#ctx0" brushRef="#br0" timeOffset="39079.8521">24578 12128 0,'0'-25'32,"-50"25"-1,26 0-31,-1-25 15,-25 25-15,25 0 16,0-25 0,0 25-16,0 0 15,0 0 17</inkml:trace>
  <inkml:trace contextRef="#ctx0" brushRef="#br0" timeOffset="45135.9349">24005 11953 0,'-49'0'47,"-1"0"-31,0 0-16,-25 0 16,-24 0-16,-1 25 15,-49-25-15,24 0 16,-49 25-16,-50-25 15,25 0-15,-50 25 16,24-25-16,1 0 16,-25 0-16,25 0 15,-50 0-15,50 0 16,0 0-16,25 0 16,0 0-16,-1 0 15,1 0-15,25 0 16,24 0-16,1 0 15,0 0-15,24 0 16,26 0-16,-1 0 16,0 0-1,-24 0-15,-1 0 16,26 0-16,-51 0 16,26 0-16,-1 0 15,-24 0-15,49 0 16,26 0-16,-1 0 15,0 0-15,-25 0 16,26 0-16,24 0 16,-25 0-16,25 0 15,1 0-15,-1 0 16,0 0-16,0 0 16,0 0-16,1 0 15,-26 0-15,0 0 16,1 0-16,-1-25 15,0 25-15,0 0 16,1 0-16,-1 0 16,-25 0-16,26 0 15,24-25-15,-25 25 16,0 0-16,26 0 16,-1 0-16,0 0 15,0 0-15,-49 0 16,-1 0-16,25 0 15,-24 0-15,-26-25 16,1 25-16,-76-25 16,26 25-1,0 0-15,24-24 16,1 24-16,25-25 16,-51 25-16,-24-25 15,25 25-15,74 0 16,0 0-16,26 0 15,-1 0-15,0-25 16,1 25-16,-26 0 16,-24 0-16,24 0 15,0 0-15,1 0 16,-1 25-16,-24-25 16,24 0-16,-25 0 15,-24 0-15,25 0 16,-1 0-16,-24 0 15,49 0-15,0 0 16,1 0-16,-51-25 16,1 0-16,24 0 15,-24 0-15,25 25 16,-1 0-16,25 0 16,51 0-1,24 0 95,0 0-64,0 0-14,25 25-17,0 0 1,0 0-16,-25 0 16,25 25-16,0-26 15,-25 26-15,25 0 16,0 25-16,-25-1 15,25-24-15,0 0 16,0 0-16,0 0 16,0 0-16,-25 24 15,0 1 1,1 25-16,24-51 0,0 1 16,0-25-1,0 25-15,0-25 16,0 0-16,0 24 15,0 1-15,0-25 16,0 0-16,0 25 16,0-25-16,0 25 15,0-26-15,0 26 16,0-25-16,0 25 16,0 0-16,0-25 15,0 24-15,0-24 16,0 0-16,0 0 15,0 0-15,0 0 16,0 25-16,0-25 16,0 0-16,0 0 15,0 24-15,0-24 16,0 0-16,0 0 16,0 0-1,0 0 16,0 0-31,0 0 32,0 0 15,0-1-32,0 1 1,0 0-1,0 0 1,-25 25 0,25-25-1,0 0-15,-25 0 16,25 0-16,0-1 16,0 1-16,0 0 15,0 0 1,0 0-16,0 0 15,0 0 1,0 0 0,0 0-16,0 0 31,0-1 16,25-24 140,0 25-140,-1-25-31,1 0-1,0 0-15,0 0 16,25 0 0,0 0-1,0 0 1,24 0-16,1 0 0,0 0 16,-1 25-1,1-25-15,25 25 16,-1-25-16,51 25 15,49 0-15,25 0 16,50 0-16,0 0 16,25 0-16,24-1 15,126-24-15,-26 0 16,-25 0-16,26 0 16,49 0-16,0 0 15,150 0-15,-150 0 16,-75 0-16,-24 25 15,-76-25-15,1 25 16,-25-25-16,-25 0 16,0 0-16,-50 0 15,-49 0-15,24 0 16,-49 0-16,24 0 16,-74 0-16,0 0 15,-26 25-15,1-25 16,0 25-16,25-25 15,-26 0 1,1 0-16,0 0 0,0 25 16,-25-25-1,49 25-15,-24-25 16,-25 0-16,0 0 16,25 0-16,-25 0 15,25 0-15,-1 0 16,1 0-16,0 0 15,0 0-15,0 0 16,24 0-16,26-25 16,49 0-16,26 0 15,24 25-15,0-25 16,0 25-16,1-25 16,-26 0-16,-50 25 15,26 0-15,-51-24 16,1 24-16,0 0 15,-26 0-15,1 0 16,0 0-16,-1-25 16,1 25-16,0 0 15,-25 0-15,-25 0 16,-1 0-16,1 0 16,25 0-16,-25 0 15,0-25-15,50 25 16,-26 0-1,-24 0-15,0 0 16,25 0-16,25 0 16,-25 0-16,-1 0 15,1 0-15,0 0 16,0 0-16,0-25 16,24 25-16,1 0 15,0 0-15,-25 0 16,-1 0-16,-24 0 15,0 0-15,25 0 16,-25 0-16,25 0 16,-1 0-16,1 0 15,0-25-15,0 0 16,0 25-16,24 0 16,1 0-16,-25 0 15,0 0-15,24 0 16,-49 0-16,0 0 15,0 0-15,0 0 16,0 0 0,0 0-16,-25-50 468,0 0-468,0 1 16,0 24-16,0-25 16,0 0-16,0-25 15,0 1-15,0-1 16,0 0-16,0 1 16,0-1-16,0 0 15,0 1-15,0-1 16,25 0-16,-25 0 15,0 1-15,0-1 16,0 25-16,0 25 16,0 0-16,0-24 15,0-1-15,0 25 16,0 0-16,0 0 16,0-25-16,0 25 15,0 0-15,0-24 16,0-1-1,0 0-15,0 25 16,0-25-16,0 1 16,0 24-16,0 0 15,0 0-15,0-25 16,0 25-16,0 0 16,0-25-16,0 26 15,0-1-15,0 0 16,-25 25-16,25-25 15,0 0-15,-25 25 16,25-25 0,0 0-1,0 0 17,-25 0-32,25 0 15,0 0 1,-25 25-1,25-24 1,0-1 0,0 0-16,-25 25 15,0-25-15,25 0 32,-25 25-17,0 0 79,1 0-63,-1 0-31,0 0 47,0-25-31,0 25-1,0 0 1,0 0 0,0 0-1,0 0 1,0 0-16,1 0 15,-1 0 32,0 0-31,0 0-16,0 0 16,0 0-1,0 0 16,0 0 1,0 0-17,0 0 1,1 0 0,-1 0-1,0 0-15,0 0 16,0 0-1,0 0 1,0 0 31,0 0-16,0 0-15,0 0-1,1 0 1,-1 0 0,0 0-16,0 0 15,0 0-15,0 0 16,0 0-16,0 0 16,-25 0-1,25 0-15,1 0 16,-1 0-16,0 0 15,0 0 1,0 0 0,0 0-1,0 0 1,0 0 0,0 0-1,0 0 1,1 0-16,-1 0 15,0 0-15,-25 0 16,25 0 0,0 0-1,0 0 1</inkml:trace>
  <inkml:trace contextRef="#ctx0" brushRef="#br0" timeOffset="46848.1736">24902 12103 0,'25'0'62,"-25"25"-62,0 24 16,25-24-1,-25 0-15,0 0 16,25 25-16,-25-25 109,25-25-93,-25-25 15,0 0 0,0 0 32,0 0-47,-25 25-16,0 0 15,25 25 110,0 50-109,25 0-16,24-1 15,-24-24-15,-25 0 16,50 25-16,-25-50 16,-25-1-16,25 1 15,0 0 1,0-25 15,0 0 0,-25-25-15,0 50 187,0 0-203,-25-25 78</inkml:trace>
  <inkml:trace contextRef="#ctx0" brushRef="#br0" timeOffset="52472.2701">10982 12153 0,'-25'0'63,"25"24"-63,-25 1 16,0-25-1,-25 50-15,25-25 16,0 25-16,-24-25 15,24 0-15,-25-25 16,25 25-16,0 0 16</inkml:trace>
  <inkml:trace contextRef="#ctx0" brushRef="#br0" timeOffset="54240.7832">10733 12202 0,'-25'0'250,"25"25"-234,-25 25-16,0-25 15,25 25-15,-25-25 16,0 25-16,0-26 15,25 1 1</inkml:trace>
  <inkml:trace contextRef="#ctx0" brushRef="#br0" timeOffset="54935.9803">10608 12078 0,'25'-25'94,"0"25"-94,0 0 31,0 0-31,0-25 16,0 25-1,0 0-15,-25-25 16,24 25-16</inkml:trace>
</inkml:ink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png>
</file>

<file path=ppt/media/image20.tmp>
</file>

<file path=ppt/media/image21.tmp>
</file>

<file path=ppt/media/image22.tmp>
</file>

<file path=ppt/media/image23.tmp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9B1FBA-A1EB-4641-8401-E6BF6EC627DF}" type="datetimeFigureOut">
              <a:rPr lang="fr-FR" smtClean="0"/>
              <a:t>25/06/2022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747D6-AAD3-4CA5-A7BF-272A0238292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5576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8747D6-AAD3-4CA5-A7BF-272A0238292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8786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8747D6-AAD3-4CA5-A7BF-272A0238292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80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239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889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3104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9E2E0109-A852-4B1A-84CE-848A1D64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9C962B4-1A24-4802-B0E3-A18DD3801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050B94B-1D31-4C5A-8138-5F7EC4E5AA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algn="ctr" rtl="0"/>
            <a:fld id="{B67B645E-C5E5-4727-B977-D372A0AA71D9}" type="slidenum">
              <a:rPr lang="fr-FR" noProof="0" smtClean="0"/>
              <a:pPr algn="ctr" rtl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036787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05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57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72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804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424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35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945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38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371A3-FFC9-4768-92E3-E2A471FB388D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C0341-14B9-4A43-B1D6-7C15812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77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5" t="3897" r="855" b="159"/>
          <a:stretch/>
        </p:blipFill>
        <p:spPr>
          <a:xfrm>
            <a:off x="13856" y="0"/>
            <a:ext cx="12164289" cy="68670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5764883"/>
            <a:ext cx="12164289" cy="10945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77" y="5879657"/>
            <a:ext cx="2388387" cy="97973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883236" y="5753801"/>
            <a:ext cx="4281055" cy="11055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Raleway" panose="020B0503030101060003" pitchFamily="34" charset="0"/>
              </a:rPr>
              <a:t>REVIEWS PLATFORM</a:t>
            </a:r>
            <a:endParaRPr lang="en-US" dirty="0">
              <a:latin typeface="Raleway" panose="020B05030301010600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3710" y="997214"/>
            <a:ext cx="4096867" cy="41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7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 rtl="0"/>
            <a:fld id="{B67B645E-C5E5-4727-B977-D372A0AA71D9}" type="slidenum">
              <a:rPr lang="fr-FR" noProof="0" smtClean="0"/>
              <a:pPr algn="ctr" rtl="0"/>
              <a:t>10</a:t>
            </a:fld>
            <a:endParaRPr lang="fr-FR" noProof="0" dirty="0"/>
          </a:p>
        </p:txBody>
      </p:sp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124" y="861654"/>
            <a:ext cx="9859751" cy="513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948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 rtl="0"/>
            <a:fld id="{B67B645E-C5E5-4727-B977-D372A0AA71D9}" type="slidenum">
              <a:rPr lang="fr-FR" noProof="0" smtClean="0"/>
              <a:pPr algn="ctr" rtl="0"/>
              <a:t>11</a:t>
            </a:fld>
            <a:endParaRPr lang="fr-FR" noProof="0" dirty="0"/>
          </a:p>
        </p:txBody>
      </p:sp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782" y="809259"/>
            <a:ext cx="9926435" cy="523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1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 rtl="0"/>
            <a:fld id="{B67B645E-C5E5-4727-B977-D372A0AA71D9}" type="slidenum">
              <a:rPr lang="fr-FR" noProof="0" smtClean="0"/>
              <a:pPr algn="ctr" rtl="0"/>
              <a:t>12</a:t>
            </a:fld>
            <a:endParaRPr lang="fr-FR" noProof="0" dirty="0"/>
          </a:p>
        </p:txBody>
      </p:sp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203" y="814022"/>
            <a:ext cx="9983593" cy="5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41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 rtl="0"/>
            <a:fld id="{B67B645E-C5E5-4727-B977-D372A0AA71D9}" type="slidenum">
              <a:rPr lang="fr-FR" noProof="0" smtClean="0"/>
              <a:pPr algn="ctr" rtl="0"/>
              <a:t>13</a:t>
            </a:fld>
            <a:endParaRPr lang="fr-FR" noProof="0" dirty="0"/>
          </a:p>
        </p:txBody>
      </p:sp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440" y="856891"/>
            <a:ext cx="9993120" cy="514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64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 rtl="0"/>
            <a:fld id="{B67B645E-C5E5-4727-B977-D372A0AA71D9}" type="slidenum">
              <a:rPr lang="fr-FR" noProof="0" smtClean="0"/>
              <a:pPr algn="ctr" rtl="0"/>
              <a:t>14</a:t>
            </a:fld>
            <a:endParaRPr lang="fr-FR" noProof="0" dirty="0"/>
          </a:p>
        </p:txBody>
      </p:sp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178" y="1371313"/>
            <a:ext cx="8011643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77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 rtl="0"/>
            <a:fld id="{B67B645E-C5E5-4727-B977-D372A0AA71D9}" type="slidenum">
              <a:rPr lang="fr-FR" noProof="0" smtClean="0"/>
              <a:pPr algn="ctr" rtl="0"/>
              <a:t>15</a:t>
            </a:fld>
            <a:endParaRPr lang="fr-FR" noProof="0" dirty="0"/>
          </a:p>
        </p:txBody>
      </p:sp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77" y="794970"/>
            <a:ext cx="10002646" cy="526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89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https://slidemodel.com/templates/sequoia-capital-powerpoint-pitch-deck/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468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4086" y="2899212"/>
            <a:ext cx="4043828" cy="1059576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3580055" y="2500820"/>
            <a:ext cx="4818183" cy="1865301"/>
            <a:chOff x="3580055" y="2488090"/>
            <a:chExt cx="4818183" cy="1865301"/>
          </a:xfrm>
        </p:grpSpPr>
        <p:sp>
          <p:nvSpPr>
            <p:cNvPr id="8" name="Rectangle 7"/>
            <p:cNvSpPr/>
            <p:nvPr/>
          </p:nvSpPr>
          <p:spPr>
            <a:xfrm>
              <a:off x="3580055" y="2488090"/>
              <a:ext cx="4818183" cy="17244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6" name="Groupe 5"/>
            <p:cNvGrpSpPr/>
            <p:nvPr/>
          </p:nvGrpSpPr>
          <p:grpSpPr>
            <a:xfrm>
              <a:off x="3793762" y="2504609"/>
              <a:ext cx="4604476" cy="1848782"/>
              <a:chOff x="3516923" y="1431948"/>
              <a:chExt cx="4604476" cy="1848782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3516923" y="1431948"/>
                <a:ext cx="4604476" cy="172449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2" name="Picture 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14464" y="1431948"/>
                <a:ext cx="4506935" cy="1848782"/>
              </a:xfrm>
              <a:prstGeom prst="rect">
                <a:avLst/>
              </a:prstGeom>
            </p:spPr>
          </p:pic>
        </p:grpSp>
      </p:grpSp>
      <p:sp>
        <p:nvSpPr>
          <p:cNvPr id="5" name="Rectangle 4"/>
          <p:cNvSpPr/>
          <p:nvPr/>
        </p:nvSpPr>
        <p:spPr>
          <a:xfrm>
            <a:off x="1676400" y="124691"/>
            <a:ext cx="7772399" cy="23761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/>
          <p:cNvSpPr txBox="1"/>
          <p:nvPr/>
        </p:nvSpPr>
        <p:spPr>
          <a:xfrm>
            <a:off x="477641" y="5224462"/>
            <a:ext cx="113342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[--The first Algerian social network </a:t>
            </a:r>
          </a:p>
          <a:p>
            <a:pPr algn="ctr"/>
            <a:r>
              <a:rPr lang="en-US" sz="2800" b="1" dirty="0" smtClean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that host reviews and offer valuable feedback for brand owners--]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384640" y="4231440"/>
              <a:ext cx="6697080" cy="1865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75280" y="4222080"/>
                <a:ext cx="6715800" cy="188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570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24884 L 0 0.001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0.24884 L 4.16667E-6 0.0011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6574 L 0 0.1842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47700" y="-152400"/>
            <a:ext cx="5010150" cy="7010400"/>
          </a:xfrm>
          <a:prstGeom prst="rect">
            <a:avLst/>
          </a:prstGeom>
          <a:solidFill>
            <a:srgbClr val="F9564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27389" y="666750"/>
            <a:ext cx="419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>
                    <a:lumMod val="85000"/>
                  </a:schemeClr>
                </a:solidFill>
                <a:latin typeface="Arial Black" panose="020B0A04020102020204" pitchFamily="34" charset="0"/>
              </a:rPr>
              <a:t>PROBLEM</a:t>
            </a:r>
            <a:endParaRPr lang="en-US" sz="5400" b="1" dirty="0">
              <a:solidFill>
                <a:schemeClr val="bg1">
                  <a:lumMod val="8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819650"/>
            <a:ext cx="12192000" cy="18669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50" y="5224030"/>
            <a:ext cx="1104900" cy="11049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407236" y="5224030"/>
            <a:ext cx="259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xxxxxxxxxxxxxxxxxxxxxxxxxxxxxxxxxxxxxxxxxxxxxxxxxxxxxx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7910942" y="5056910"/>
            <a:ext cx="0" cy="1333589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673" y="5224030"/>
            <a:ext cx="1137986" cy="11379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152775" y="5224030"/>
            <a:ext cx="3931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xxxxxxxxxxxxxxxxxxxxxxxxxxxxxxxxxxxxxxxxxxxxxxxxx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57274" y="1590080"/>
            <a:ext cx="4332143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xxxxxxxxxxxxxxxxxxxxxxxxxxxxxxxxxxxxxxxxxxxxxxxxxxxxxxxxxxxxxxxxxxxxxxxxxxxxxxxxxxxxxxxxxxxxxxxxxxxxxxxxxxxxxxxxxxxxxxxxxxx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901849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29449" y="0"/>
            <a:ext cx="10362551" cy="6858000"/>
          </a:xfrm>
          <a:prstGeom prst="rect">
            <a:avLst/>
          </a:prstGeom>
          <a:solidFill>
            <a:srgbClr val="E2E1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Chart 29"/>
          <p:cNvGraphicFramePr/>
          <p:nvPr>
            <p:extLst>
              <p:ext uri="{D42A27DB-BD31-4B8C-83A1-F6EECF244321}">
                <p14:modId xmlns:p14="http://schemas.microsoft.com/office/powerpoint/2010/main" val="2969281417"/>
              </p:ext>
            </p:extLst>
          </p:nvPr>
        </p:nvGraphicFramePr>
        <p:xfrm>
          <a:off x="2939868" y="2697510"/>
          <a:ext cx="6790427" cy="38949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78389" y="185175"/>
            <a:ext cx="310212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WHY</a:t>
            </a:r>
          </a:p>
          <a:p>
            <a:r>
              <a:rPr lang="en-US" sz="66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NOW?</a:t>
            </a:r>
            <a:endParaRPr lang="en-US" sz="6600" b="1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29256" y="5200125"/>
            <a:ext cx="3931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Consumers feedback is being 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Neglected and wasted for most of the times.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68824" y="1227128"/>
            <a:ext cx="57336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xxxxxxxxxxxxxxxxxxxxxxxxxxxxxxxxxxxxxxxxxxxxxxxxxxxxxxxxxxxxxxxxxxxxxxxxxxxxxxxxxxxxxxxxxxxxxxxxxxxxxxxxxxxxxxxxxxxxxxxxxxxxxxxxxxxxxxxx. 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368824" y="303290"/>
            <a:ext cx="56123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Evolution of your product Category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240983" y="1"/>
            <a:ext cx="2951018" cy="346363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9653" y="303290"/>
            <a:ext cx="1481565" cy="148156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515581" y="1784855"/>
            <a:ext cx="2389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xxxxxxxxxxxxxxxxxxxxxxxxxxxxxxxxxxxxxxxxxxxxx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89891" y="5110264"/>
            <a:ext cx="1384156" cy="148218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 rot="18919944">
            <a:off x="540327" y="5500255"/>
            <a:ext cx="651164" cy="623200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 rot="16200000">
            <a:off x="-856391" y="3207087"/>
            <a:ext cx="320055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33.1 %</a:t>
            </a:r>
            <a:endParaRPr lang="en-US" sz="6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26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2E1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746298" y="472784"/>
            <a:ext cx="47945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SOLUTION</a:t>
            </a:r>
            <a:endParaRPr lang="en-US" sz="6000" b="1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31"/>
          <a:stretch/>
        </p:blipFill>
        <p:spPr>
          <a:xfrm>
            <a:off x="454630" y="472784"/>
            <a:ext cx="5837038" cy="455862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4630" y="4938364"/>
            <a:ext cx="5837038" cy="144685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-27703" y="4087091"/>
            <a:ext cx="3796140" cy="851273"/>
          </a:xfrm>
          <a:prstGeom prst="rect">
            <a:avLst/>
          </a:prstGeom>
          <a:solidFill>
            <a:srgbClr val="F95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72749" y="4281894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2">
                    <a:lumMod val="90000"/>
                  </a:schemeClr>
                </a:solidFill>
                <a:latin typeface="Arial Black" panose="020B0A04020102020204" pitchFamily="34" charset="0"/>
              </a:rPr>
              <a:t>Value Proposition</a:t>
            </a:r>
            <a:endParaRPr lang="en-US" sz="2400" dirty="0">
              <a:solidFill>
                <a:schemeClr val="bg2">
                  <a:lumMod val="9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35" y="5158633"/>
            <a:ext cx="910937" cy="91093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129256" y="5200125"/>
            <a:ext cx="3931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xxxxxxxxxxxxxxxxxxxxxxxxxxxxxxxxxxxxxxxxxxxxxxxxxxxxxxxxxx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46297" y="1514889"/>
            <a:ext cx="5210175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xxxxxxxxxxxxxxxxxxxxxxxxxxxxxxxxxxxxxxxxxxxxxxxxxxxxxxxxxxxxxxxxxxxxxxxxxxxxxxxxxxxxxxxxxxxxxxxxxxxxxxxxxxxxxxxx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746297" y="5158633"/>
            <a:ext cx="1109230" cy="1109230"/>
            <a:chOff x="6857064" y="4934508"/>
            <a:chExt cx="1109230" cy="1109230"/>
          </a:xfrm>
        </p:grpSpPr>
        <p:sp>
          <p:nvSpPr>
            <p:cNvPr id="15" name="Oval 14"/>
            <p:cNvSpPr/>
            <p:nvPr/>
          </p:nvSpPr>
          <p:spPr>
            <a:xfrm>
              <a:off x="6857064" y="4934508"/>
              <a:ext cx="1109230" cy="110923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3683" y="5071127"/>
              <a:ext cx="835992" cy="835992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6746297" y="3403496"/>
            <a:ext cx="1109230" cy="1109230"/>
            <a:chOff x="6746297" y="3417591"/>
            <a:chExt cx="1109230" cy="1109230"/>
          </a:xfrm>
        </p:grpSpPr>
        <p:sp>
          <p:nvSpPr>
            <p:cNvPr id="14" name="Oval 13"/>
            <p:cNvSpPr/>
            <p:nvPr/>
          </p:nvSpPr>
          <p:spPr>
            <a:xfrm>
              <a:off x="6746297" y="3417591"/>
              <a:ext cx="1109230" cy="110923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1632" y="3642926"/>
              <a:ext cx="658560" cy="658560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7966363" y="339656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Use Case 1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966363" y="5200125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Use Case 1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966363" y="3657132"/>
            <a:ext cx="2856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xxxxxxxxxxxxxxxxxxxxxxxxxxxxxxxxxxxxxxxxxxxx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976028" y="5477124"/>
            <a:ext cx="2856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xxxxxxxxxxxxxxxxxxxxxxxxxxxxxxxxxxxxxxxxxxxxxx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16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 rtl="0"/>
            <a:fld id="{B67B645E-C5E5-4727-B977-D372A0AA71D9}" type="slidenum">
              <a:rPr lang="fr-FR" noProof="0" smtClean="0"/>
              <a:pPr algn="ctr" rtl="0"/>
              <a:t>6</a:t>
            </a:fld>
            <a:endParaRPr lang="fr-FR" noProof="0" dirty="0"/>
          </a:p>
        </p:txBody>
      </p:sp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438" y="1114523"/>
            <a:ext cx="9812119" cy="502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63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 rtl="0"/>
            <a:fld id="{B67B645E-C5E5-4727-B977-D372A0AA71D9}" type="slidenum">
              <a:rPr lang="fr-FR" noProof="0" smtClean="0"/>
              <a:pPr algn="ctr" rtl="0"/>
              <a:t>7</a:t>
            </a:fld>
            <a:endParaRPr lang="fr-FR" noProof="0" dirty="0"/>
          </a:p>
        </p:txBody>
      </p:sp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124" y="890233"/>
            <a:ext cx="9859751" cy="507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1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 rtl="0"/>
            <a:fld id="{B67B645E-C5E5-4727-B977-D372A0AA71D9}" type="slidenum">
              <a:rPr lang="fr-FR" noProof="0" smtClean="0"/>
              <a:pPr algn="ctr" rtl="0"/>
              <a:t>8</a:t>
            </a:fld>
            <a:endParaRPr lang="fr-FR" noProof="0" dirty="0"/>
          </a:p>
        </p:txBody>
      </p:sp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593" y="973269"/>
            <a:ext cx="9774014" cy="514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548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 rtl="0"/>
            <a:fld id="{B67B645E-C5E5-4727-B977-D372A0AA71D9}" type="slidenum">
              <a:rPr lang="fr-FR" noProof="0" smtClean="0"/>
              <a:pPr algn="ctr" rtl="0"/>
              <a:t>9</a:t>
            </a:fld>
            <a:endParaRPr lang="fr-FR" noProof="0" dirty="0"/>
          </a:p>
        </p:txBody>
      </p:sp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256" y="928338"/>
            <a:ext cx="9945488" cy="500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046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82</Words>
  <Application>Microsoft Office PowerPoint</Application>
  <PresentationFormat>Widescreen</PresentationFormat>
  <Paragraphs>37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Gadugi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Bahani Billel</dc:creator>
  <cp:lastModifiedBy>Billel</cp:lastModifiedBy>
  <cp:revision>24</cp:revision>
  <dcterms:created xsi:type="dcterms:W3CDTF">2022-06-21T19:46:15Z</dcterms:created>
  <dcterms:modified xsi:type="dcterms:W3CDTF">2022-06-25T21:54:09Z</dcterms:modified>
</cp:coreProperties>
</file>

<file path=docProps/thumbnail.jpeg>
</file>